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7" r:id="rId2"/>
    <p:sldId id="259" r:id="rId3"/>
    <p:sldId id="267" r:id="rId4"/>
    <p:sldId id="264" r:id="rId5"/>
    <p:sldId id="271" r:id="rId6"/>
    <p:sldId id="269" r:id="rId7"/>
    <p:sldId id="272" r:id="rId8"/>
    <p:sldId id="270" r:id="rId9"/>
    <p:sldId id="273" r:id="rId10"/>
    <p:sldId id="275" r:id="rId11"/>
    <p:sldId id="277" r:id="rId12"/>
    <p:sldId id="276"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3" d="100"/>
          <a:sy n="83" d="100"/>
        </p:scale>
        <p:origin x="-1098" y="-84"/>
      </p:cViewPr>
      <p:guideLst>
        <p:guide orient="horz" pos="2160"/>
        <p:guide pos="2880"/>
      </p:guideLst>
    </p:cSldViewPr>
  </p:slideViewPr>
  <p:outlineViewPr>
    <p:cViewPr>
      <p:scale>
        <a:sx n="33" d="100"/>
        <a:sy n="33" d="100"/>
      </p:scale>
      <p:origin x="0" y="27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BE1C6-3213-44AD-AF32-1980C5706642}" type="datetimeFigureOut">
              <a:rPr lang="tr-TR" smtClean="0"/>
              <a:t>08.04.2021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91326-711B-4577-8756-D30FBC56517C}" type="slidenum">
              <a:rPr lang="tr-TR" smtClean="0"/>
              <a:t>‹#›</a:t>
            </a:fld>
            <a:endParaRPr lang="tr-TR"/>
          </a:p>
        </p:txBody>
      </p:sp>
    </p:spTree>
    <p:extLst>
      <p:ext uri="{BB962C8B-B14F-4D97-AF65-F5344CB8AC3E}">
        <p14:creationId xmlns:p14="http://schemas.microsoft.com/office/powerpoint/2010/main" val="169820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C91326-711B-4577-8756-D30FBC56517C}" type="slidenum">
              <a:rPr lang="tr-TR" smtClean="0"/>
              <a:t>1</a:t>
            </a:fld>
            <a:endParaRPr lang="tr-TR"/>
          </a:p>
        </p:txBody>
      </p:sp>
    </p:spTree>
    <p:extLst>
      <p:ext uri="{BB962C8B-B14F-4D97-AF65-F5344CB8AC3E}">
        <p14:creationId xmlns:p14="http://schemas.microsoft.com/office/powerpoint/2010/main" val="154967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9A5210C-4536-4B4A-B795-EACCC162E6A5}" type="datetimeFigureOut">
              <a:rPr lang="tr-TR" smtClean="0"/>
              <a:t>08.04.2021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16CD9D-D59B-4B8C-960F-435DE3ADE49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9A5210C-4536-4B4A-B795-EACCC162E6A5}" type="datetimeFigureOut">
              <a:rPr lang="tr-TR" smtClean="0"/>
              <a:t>08.04.2021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16CD9D-D59B-4B8C-960F-435DE3ADE49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9A5210C-4536-4B4A-B795-EACCC162E6A5}" type="datetimeFigureOut">
              <a:rPr lang="tr-TR" smtClean="0"/>
              <a:t>08.04.2021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16CD9D-D59B-4B8C-960F-435DE3ADE49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9A5210C-4536-4B4A-B795-EACCC162E6A5}" type="datetimeFigureOut">
              <a:rPr lang="tr-TR" smtClean="0"/>
              <a:t>08.04.2021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16CD9D-D59B-4B8C-960F-435DE3ADE492}"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9A5210C-4536-4B4A-B795-EACCC162E6A5}" type="datetimeFigureOut">
              <a:rPr lang="tr-TR" smtClean="0"/>
              <a:t>08.04.2021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16CD9D-D59B-4B8C-960F-435DE3ADE492}"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9A5210C-4536-4B4A-B795-EACCC162E6A5}" type="datetimeFigureOut">
              <a:rPr lang="tr-TR" smtClean="0"/>
              <a:t>08.04.2021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16CD9D-D59B-4B8C-960F-435DE3ADE492}"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9A5210C-4536-4B4A-B795-EACCC162E6A5}" type="datetimeFigureOut">
              <a:rPr lang="tr-TR" smtClean="0"/>
              <a:t>08.04.2021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16CD9D-D59B-4B8C-960F-435DE3ADE49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9A5210C-4536-4B4A-B795-EACCC162E6A5}" type="datetimeFigureOut">
              <a:rPr lang="tr-TR" smtClean="0"/>
              <a:t>08.04.2021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16CD9D-D59B-4B8C-960F-435DE3ADE49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5210C-4536-4B4A-B795-EACCC162E6A5}" type="datetimeFigureOut">
              <a:rPr lang="tr-TR" smtClean="0"/>
              <a:t>08.04.2021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16CD9D-D59B-4B8C-960F-435DE3ADE49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9A5210C-4536-4B4A-B795-EACCC162E6A5}" type="datetimeFigureOut">
              <a:rPr lang="tr-TR" smtClean="0"/>
              <a:t>08.04.2021</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416CD9D-D59B-4B8C-960F-435DE3ADE49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A5210C-4536-4B4A-B795-EACCC162E6A5}" type="datetimeFigureOut">
              <a:rPr lang="tr-TR" smtClean="0"/>
              <a:t>08.04.2021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16CD9D-D59B-4B8C-960F-435DE3ADE492}"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9A5210C-4536-4B4A-B795-EACCC162E6A5}" type="datetimeFigureOut">
              <a:rPr lang="tr-TR" smtClean="0"/>
              <a:t>08.04.2021</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416CD9D-D59B-4B8C-960F-435DE3ADE49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c\Desktop\masaüstü belgeler\BAYRAK ETKİNLİĞİ\IMG-20191018-WA0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678" y="6866"/>
            <a:ext cx="7220322" cy="5078318"/>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7"/>
          <p:cNvSpPr>
            <a:spLocks noGrp="1"/>
          </p:cNvSpPr>
          <p:nvPr>
            <p:ph idx="1"/>
          </p:nvPr>
        </p:nvSpPr>
        <p:spPr>
          <a:xfrm>
            <a:off x="179512" y="5176694"/>
            <a:ext cx="8352928" cy="1656184"/>
          </a:xfrm>
        </p:spPr>
        <p:txBody>
          <a:bodyPr>
            <a:normAutofit lnSpcReduction="10000"/>
          </a:bodyPr>
          <a:lstStyle/>
          <a:p>
            <a:r>
              <a:rPr lang="tr-TR" sz="1800" dirty="0" smtClean="0"/>
              <a:t>OKULUN ADI : OSMANİYE ANADOLU İMAM HATİP LİSESİ</a:t>
            </a:r>
          </a:p>
          <a:p>
            <a:r>
              <a:rPr lang="tr-TR" sz="1800" dirty="0" smtClean="0"/>
              <a:t>ADRESİ : HACI OSMANLI MAH. KAZIM KARABEKİR CAD. NO: 66A MERKEZ </a:t>
            </a:r>
            <a:r>
              <a:rPr lang="tr-TR" sz="1800" b="0" dirty="0"/>
              <a:t> </a:t>
            </a:r>
            <a:r>
              <a:rPr lang="tr-TR" sz="1800" b="0" dirty="0" smtClean="0"/>
              <a:t>/</a:t>
            </a:r>
            <a:r>
              <a:rPr lang="tr-TR" sz="1800" dirty="0" smtClean="0"/>
              <a:t>OSMANİYE</a:t>
            </a:r>
          </a:p>
          <a:p>
            <a:r>
              <a:rPr lang="tr-TR" sz="1800" dirty="0" smtClean="0"/>
              <a:t>WEB SİTESİ: </a:t>
            </a:r>
            <a:r>
              <a:rPr lang="tr-TR" sz="1800" dirty="0"/>
              <a:t>https://www.osmaniyeihl.meb.k12.tr/</a:t>
            </a:r>
            <a:endParaRPr lang="tr-TR" sz="1800" dirty="0" smtClean="0"/>
          </a:p>
          <a:p>
            <a:r>
              <a:rPr lang="tr-TR" sz="1800" dirty="0" smtClean="0"/>
              <a:t>TELEFON : 03288145015</a:t>
            </a:r>
            <a:endParaRPr lang="tr-TR" sz="1800" dirty="0"/>
          </a:p>
          <a:p>
            <a:endParaRPr lang="tr-TR" dirty="0" smtClean="0"/>
          </a:p>
          <a:p>
            <a:endParaRPr lang="tr-TR"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903"/>
            <a:ext cx="1956334" cy="253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194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masaüstü belgeler\2019-2020 MEVLİD PROGRAMI\20191108_184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63977" cy="23488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Desktop\masaüstü belgeler\2020 12 MART İSTİKLAL MARŞININ KABULÜ İL PROGRAMI\Yeni klasör\IMG-20200312-WA02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0"/>
            <a:ext cx="4860032" cy="2348880"/>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p:cNvSpPr>
            <a:spLocks noGrp="1"/>
          </p:cNvSpPr>
          <p:nvPr>
            <p:ph type="title"/>
          </p:nvPr>
        </p:nvSpPr>
        <p:spPr>
          <a:xfrm>
            <a:off x="755576" y="2348880"/>
            <a:ext cx="2536334" cy="288032"/>
          </a:xfrm>
        </p:spPr>
        <p:txBody>
          <a:bodyPr/>
          <a:lstStyle/>
          <a:p>
            <a:r>
              <a:rPr lang="tr-TR" sz="2000" dirty="0" smtClean="0"/>
              <a:t>    </a:t>
            </a:r>
            <a:r>
              <a:rPr lang="tr-TR" sz="1400" dirty="0" smtClean="0"/>
              <a:t>MEVLİT PROGRAMI</a:t>
            </a:r>
            <a:endParaRPr lang="tr-TR" sz="1400" dirty="0"/>
          </a:p>
        </p:txBody>
      </p:sp>
      <p:sp>
        <p:nvSpPr>
          <p:cNvPr id="5" name="İçerik Yer Tutucusu 4"/>
          <p:cNvSpPr>
            <a:spLocks noGrp="1"/>
          </p:cNvSpPr>
          <p:nvPr>
            <p:ph idx="1"/>
          </p:nvPr>
        </p:nvSpPr>
        <p:spPr>
          <a:xfrm>
            <a:off x="4409728" y="2364874"/>
            <a:ext cx="4608512" cy="344046"/>
          </a:xfrm>
        </p:spPr>
        <p:txBody>
          <a:bodyPr>
            <a:normAutofit/>
          </a:bodyPr>
          <a:lstStyle/>
          <a:p>
            <a:r>
              <a:rPr lang="tr-TR" sz="1400" dirty="0" smtClean="0"/>
              <a:t>                   12 MART İSTİKLAL MARŞI PROGRAMI</a:t>
            </a:r>
            <a:endParaRPr lang="tr-TR" sz="1400" dirty="0"/>
          </a:p>
        </p:txBody>
      </p:sp>
      <p:sp>
        <p:nvSpPr>
          <p:cNvPr id="7" name="İçerik Yer Tutucusu 4"/>
          <p:cNvSpPr txBox="1">
            <a:spLocks/>
          </p:cNvSpPr>
          <p:nvPr/>
        </p:nvSpPr>
        <p:spPr>
          <a:xfrm>
            <a:off x="1634500" y="4725144"/>
            <a:ext cx="4608512" cy="27203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tr-TR" sz="1400" dirty="0" smtClean="0"/>
              <a:t>                       </a:t>
            </a:r>
            <a:r>
              <a:rPr lang="tr-TR" sz="1500" dirty="0" smtClean="0"/>
              <a:t>HAFIZLIK YARIŞMASI İL BİRİNCİLİĞİMİZ</a:t>
            </a:r>
            <a:endParaRPr lang="tr-TR" sz="1500" dirty="0"/>
          </a:p>
        </p:txBody>
      </p:sp>
      <p:pic>
        <p:nvPicPr>
          <p:cNvPr id="3" name="Picture 3" descr="C:\Users\pc\Desktop\masaüstü belgeler\NEVŞEHİR BÖLGE HAFIZLIK\20190324_1258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950" y="2636913"/>
            <a:ext cx="523832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0571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Desktop\masaüstü belgeler\OKUL ŞİİR YARIŞMASI FİNAL\IMG-20191127-WA00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16016" cy="24208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c\Desktop\masaüstü belgeler\BAYRAK ETKİNLİĞİ\IMG-20191018-WA00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9716"/>
            <a:ext cx="4448522" cy="2450604"/>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p:cNvSpPr>
            <a:spLocks noGrp="1"/>
          </p:cNvSpPr>
          <p:nvPr>
            <p:ph type="title"/>
          </p:nvPr>
        </p:nvSpPr>
        <p:spPr>
          <a:xfrm>
            <a:off x="521804" y="2348880"/>
            <a:ext cx="3672408" cy="346318"/>
          </a:xfrm>
        </p:spPr>
        <p:txBody>
          <a:bodyPr/>
          <a:lstStyle/>
          <a:p>
            <a:r>
              <a:rPr lang="tr-TR" sz="2400" dirty="0" smtClean="0"/>
              <a:t>             </a:t>
            </a:r>
            <a:r>
              <a:rPr lang="tr-TR" sz="1400" dirty="0" smtClean="0"/>
              <a:t>ŞİİR OKUMA YARIŞMASI</a:t>
            </a:r>
            <a:endParaRPr lang="tr-TR" sz="1400" dirty="0"/>
          </a:p>
        </p:txBody>
      </p:sp>
      <p:sp>
        <p:nvSpPr>
          <p:cNvPr id="5" name="İçerik Yer Tutucusu 4"/>
          <p:cNvSpPr>
            <a:spLocks noGrp="1"/>
          </p:cNvSpPr>
          <p:nvPr>
            <p:ph idx="1"/>
          </p:nvPr>
        </p:nvSpPr>
        <p:spPr>
          <a:xfrm>
            <a:off x="5212085" y="2420888"/>
            <a:ext cx="3456384" cy="274310"/>
          </a:xfrm>
        </p:spPr>
        <p:txBody>
          <a:bodyPr>
            <a:normAutofit fontScale="70000" lnSpcReduction="20000"/>
          </a:bodyPr>
          <a:lstStyle/>
          <a:p>
            <a:r>
              <a:rPr lang="tr-TR" sz="2000" dirty="0" smtClean="0"/>
              <a:t>                      BAYRAK ETKİNLİĞİ</a:t>
            </a:r>
          </a:p>
          <a:p>
            <a:endParaRPr lang="tr-TR" dirty="0"/>
          </a:p>
        </p:txBody>
      </p:sp>
      <p:pic>
        <p:nvPicPr>
          <p:cNvPr id="1026" name="Picture 2" descr="C:\Users\pc\Desktop\masaüstü belgeler\2019-2020 HUTBE YARIŞMASI\Yeni klasör\IMG-20191227-WA00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6025" y="2695198"/>
            <a:ext cx="4896544" cy="210195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078128" y="4581128"/>
            <a:ext cx="3292889" cy="584775"/>
          </a:xfrm>
          <a:prstGeom prst="rect">
            <a:avLst/>
          </a:prstGeom>
        </p:spPr>
        <p:txBody>
          <a:bodyPr wrap="none">
            <a:spAutoFit/>
          </a:bodyPr>
          <a:lstStyle/>
          <a:p>
            <a:r>
              <a:rPr lang="tr-TR" sz="3200" dirty="0"/>
              <a:t> </a:t>
            </a:r>
            <a:r>
              <a:rPr lang="tr-TR" dirty="0" smtClean="0"/>
              <a:t>HUTBE </a:t>
            </a:r>
            <a:r>
              <a:rPr lang="tr-TR" dirty="0"/>
              <a:t>OKUMA </a:t>
            </a:r>
            <a:r>
              <a:rPr lang="tr-TR" dirty="0" smtClean="0"/>
              <a:t>BİRİNCİLİĞİMİZ</a:t>
            </a:r>
            <a:endParaRPr lang="tr-TR" dirty="0"/>
          </a:p>
        </p:txBody>
      </p:sp>
    </p:spTree>
    <p:extLst>
      <p:ext uri="{BB962C8B-B14F-4D97-AF65-F5344CB8AC3E}">
        <p14:creationId xmlns:p14="http://schemas.microsoft.com/office/powerpoint/2010/main" val="167165196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masaüstü belgeler\2019-2020 GÜREŞ\IMG-20200207-WA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4644008" cy="2204864"/>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p:cNvSpPr>
            <a:spLocks noGrp="1"/>
          </p:cNvSpPr>
          <p:nvPr>
            <p:ph type="title"/>
          </p:nvPr>
        </p:nvSpPr>
        <p:spPr>
          <a:xfrm>
            <a:off x="323528" y="3799314"/>
            <a:ext cx="4206200" cy="566886"/>
          </a:xfrm>
        </p:spPr>
        <p:txBody>
          <a:bodyPr/>
          <a:lstStyle/>
          <a:p>
            <a:r>
              <a:rPr lang="tr-TR" dirty="0" smtClean="0"/>
              <a:t>       </a:t>
            </a:r>
            <a:r>
              <a:rPr lang="tr-TR" sz="2000" dirty="0" smtClean="0"/>
              <a:t> </a:t>
            </a:r>
            <a:endParaRPr lang="tr-TR" sz="2000" dirty="0"/>
          </a:p>
        </p:txBody>
      </p:sp>
      <p:sp>
        <p:nvSpPr>
          <p:cNvPr id="7" name="İçerik Yer Tutucusu 6"/>
          <p:cNvSpPr>
            <a:spLocks noGrp="1"/>
          </p:cNvSpPr>
          <p:nvPr>
            <p:ph idx="1"/>
          </p:nvPr>
        </p:nvSpPr>
        <p:spPr>
          <a:xfrm>
            <a:off x="5954175" y="2215666"/>
            <a:ext cx="2322003" cy="307777"/>
          </a:xfrm>
        </p:spPr>
        <p:txBody>
          <a:bodyPr>
            <a:normAutofit fontScale="85000" lnSpcReduction="20000"/>
          </a:bodyPr>
          <a:lstStyle/>
          <a:p>
            <a:r>
              <a:rPr lang="tr-TR" sz="2000" dirty="0" smtClean="0"/>
              <a:t>   </a:t>
            </a:r>
            <a:r>
              <a:rPr lang="tr-TR" dirty="0" smtClean="0"/>
              <a:t>KROS DERECELERİMİZ</a:t>
            </a:r>
            <a:endParaRPr lang="tr-TR" dirty="0"/>
          </a:p>
        </p:txBody>
      </p:sp>
      <p:pic>
        <p:nvPicPr>
          <p:cNvPr id="3075" name="Picture 3" descr="C:\Users\pc\Desktop\masaüstü belgeler\2019-2020 KROS 3.LÜK\IMG-20191210-WA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
            <a:ext cx="4283967" cy="2204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c\Desktop\masaüstü belgeler\2019-2020 BOCCE BİRİNCİLİK\IMG-20200306-WA00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2523443"/>
            <a:ext cx="5616624" cy="221157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591095" y="4735016"/>
            <a:ext cx="1912703" cy="307777"/>
          </a:xfrm>
          <a:prstGeom prst="rect">
            <a:avLst/>
          </a:prstGeom>
        </p:spPr>
        <p:txBody>
          <a:bodyPr wrap="none">
            <a:spAutoFit/>
          </a:bodyPr>
          <a:lstStyle/>
          <a:p>
            <a:r>
              <a:rPr lang="tr-TR" sz="1400" b="1" dirty="0" smtClean="0"/>
              <a:t>BOCCE BİRİNCİLİĞİMİZ</a:t>
            </a:r>
            <a:endParaRPr lang="tr-TR" sz="1400" b="1" dirty="0"/>
          </a:p>
        </p:txBody>
      </p:sp>
      <p:sp>
        <p:nvSpPr>
          <p:cNvPr id="5" name="Dikdörtgen 4"/>
          <p:cNvSpPr/>
          <p:nvPr/>
        </p:nvSpPr>
        <p:spPr>
          <a:xfrm>
            <a:off x="1289370" y="2215666"/>
            <a:ext cx="2013693" cy="307777"/>
          </a:xfrm>
          <a:prstGeom prst="rect">
            <a:avLst/>
          </a:prstGeom>
        </p:spPr>
        <p:txBody>
          <a:bodyPr wrap="none">
            <a:spAutoFit/>
          </a:bodyPr>
          <a:lstStyle/>
          <a:p>
            <a:r>
              <a:rPr lang="tr-TR" sz="1400" b="1" dirty="0"/>
              <a:t>GÜREŞ DERECELERİMİZ</a:t>
            </a:r>
          </a:p>
        </p:txBody>
      </p:sp>
    </p:spTree>
    <p:extLst>
      <p:ext uri="{BB962C8B-B14F-4D97-AF65-F5344CB8AC3E}">
        <p14:creationId xmlns:p14="http://schemas.microsoft.com/office/powerpoint/2010/main" val="4163574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p:txBody>
          <a:bodyPr>
            <a:noAutofit/>
          </a:bodyPr>
          <a:lstStyle/>
          <a:p>
            <a:r>
              <a:rPr lang="tr-TR" sz="1100" dirty="0" smtClean="0"/>
              <a:t>                                                                                 </a:t>
            </a:r>
            <a:r>
              <a:rPr lang="x-none" sz="1400" smtClean="0"/>
              <a:t>O</a:t>
            </a:r>
            <a:r>
              <a:rPr lang="tr-TR" sz="1400" dirty="0"/>
              <a:t>KULUMUZUN TARİHÇESİ</a:t>
            </a:r>
          </a:p>
          <a:p>
            <a:r>
              <a:rPr lang="tr-TR" sz="1100" dirty="0"/>
              <a:t>      </a:t>
            </a:r>
            <a:r>
              <a:rPr lang="tr-TR" sz="1100" dirty="0" smtClean="0"/>
              <a:t>            1959 </a:t>
            </a:r>
            <a:r>
              <a:rPr lang="tr-TR" sz="1100" dirty="0"/>
              <a:t>yılında Osmaniye İmam Hatip Lisesinin açılabilmesi için; ‘Osmaniye İmam Hatip Okulu ve Sanat Enstitüsü Kurma ve Yaşatma Derneği adı altında Bir dernek kurulmuş, daha sonra bu dernek Osmaniye İmam Hatip Yaptırma ve Yaşatma Derneği olarak müstakil hale gelmiştir.</a:t>
            </a:r>
          </a:p>
          <a:p>
            <a:r>
              <a:rPr lang="tr-TR" sz="1100" dirty="0"/>
              <a:t>     </a:t>
            </a:r>
            <a:r>
              <a:rPr lang="tr-TR" sz="1100" dirty="0" smtClean="0"/>
              <a:t>             Milli </a:t>
            </a:r>
            <a:r>
              <a:rPr lang="tr-TR" sz="1100" dirty="0"/>
              <a:t>Eğitim Bakanlığı Din Eğitimi Genel Müdürlüğü’nün 16.8.1966 tarih ve 234.1/2319 sayılı yazılarıyla Osmaniye İmam Hatip Okulu açılması kararlaştırılarak 02.9.1966 tarih ve 714 (57)2460 sayılı yazı ile okulumuzun eğitim-öğretime açılması uygun görülmüştür.</a:t>
            </a:r>
          </a:p>
          <a:p>
            <a:r>
              <a:rPr lang="tr-TR" sz="1100" dirty="0"/>
              <a:t>     </a:t>
            </a:r>
            <a:r>
              <a:rPr lang="tr-TR" sz="1100" dirty="0" smtClean="0"/>
              <a:t>             Osmaniye </a:t>
            </a:r>
            <a:r>
              <a:rPr lang="tr-TR" sz="1100" dirty="0"/>
              <a:t>İmam Hatip Lisesinde ilk defa 1966-1967 eğitim - öğretim yılında 235 öğrenci (erkek) imtihanla orta birinci sınıfa kaydedilmiştir. Birinci devre (ortaokul) ilk mezunlarını 1969-1970 ders yılında veren Osmaniye İmam Hatip Lisemiz, 1972-1973 ders yılında da lise kısmı ilk mezunlarını vermiştir. </a:t>
            </a:r>
          </a:p>
          <a:p>
            <a:r>
              <a:rPr lang="tr-TR" sz="1100" dirty="0" smtClean="0"/>
              <a:t>                   Arsası </a:t>
            </a:r>
            <a:r>
              <a:rPr lang="tr-TR" sz="1100" dirty="0"/>
              <a:t>1994 yılında alınan ve bir katı yapılan Anadolu İmam Hatip Lisesi B Blok 1996- 1997 öğretim yılında öğretime başladı. Ve bu binamız aynı zamanda 84 kişi kapasiteli Yurt Binası olarak faaliyet göstermektedir.</a:t>
            </a:r>
          </a:p>
          <a:p>
            <a:r>
              <a:rPr lang="tr-TR" sz="1100" dirty="0"/>
              <a:t>     </a:t>
            </a:r>
            <a:r>
              <a:rPr lang="tr-TR" sz="1100" dirty="0" smtClean="0"/>
              <a:t>              Değişen </a:t>
            </a:r>
            <a:r>
              <a:rPr lang="tr-TR" sz="1100" dirty="0"/>
              <a:t>dünya şartlarında bilgi toplumunun insanını yetiştirmeyi amaç edinen, Osmaniye Anadolu imam Hatip Lisesi olarak bu sorumluluğumuzun farkındayız. Bu nedenle eğitim ve yönetim alanındaki yeni yaklaşımları takip ediyor “daha iyi bir eğitim imkânı nasıl sağlarız” sorusunu sürekli olarak kendimize soruyoruz.</a:t>
            </a:r>
          </a:p>
          <a:p>
            <a:r>
              <a:rPr lang="tr-TR" sz="1100" dirty="0"/>
              <a:t>     </a:t>
            </a:r>
            <a:r>
              <a:rPr lang="tr-TR" sz="1100" dirty="0" smtClean="0"/>
              <a:t>             Toplam </a:t>
            </a:r>
            <a:r>
              <a:rPr lang="tr-TR" sz="1100" dirty="0"/>
              <a:t>kalite yönetimi felsefesini benimsemiş olan okulumuz, bu anlamdaki çalışmalarını planlı okul gelişim süreci doğrultusunda gerçekleştirmektedir. Anadolu İmam Hatip Lisesi olarak, geleceğimizi öğrencilerimizle 2023 Vizyonu doğrultusunda yeniden inşa etmenin heyecanını ve umudunu yaşıyoruz.</a:t>
            </a:r>
          </a:p>
          <a:p>
            <a:endParaRPr lang="tr-TR" sz="1100" dirty="0"/>
          </a:p>
        </p:txBody>
      </p:sp>
    </p:spTree>
    <p:extLst>
      <p:ext uri="{BB962C8B-B14F-4D97-AF65-F5344CB8AC3E}">
        <p14:creationId xmlns:p14="http://schemas.microsoft.com/office/powerpoint/2010/main" val="204159590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c\Desktop\ERKAN KORKMAZ\IMG-20200512-WA0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68344" cy="5052337"/>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4"/>
          <p:cNvSpPr>
            <a:spLocks noGrp="1"/>
          </p:cNvSpPr>
          <p:nvPr>
            <p:ph idx="1"/>
          </p:nvPr>
        </p:nvSpPr>
        <p:spPr>
          <a:xfrm>
            <a:off x="1691680" y="5229200"/>
            <a:ext cx="6264696" cy="792088"/>
          </a:xfrm>
        </p:spPr>
        <p:txBody>
          <a:bodyPr>
            <a:normAutofit/>
          </a:bodyPr>
          <a:lstStyle/>
          <a:p>
            <a:r>
              <a:rPr lang="tr-TR" sz="2400" dirty="0" smtClean="0"/>
              <a:t>            BİYOLOJİ LABORATUVARI</a:t>
            </a:r>
            <a:endParaRPr lang="tr-TR" sz="2400" dirty="0"/>
          </a:p>
        </p:txBody>
      </p:sp>
    </p:spTree>
    <p:extLst>
      <p:ext uri="{BB962C8B-B14F-4D97-AF65-F5344CB8AC3E}">
        <p14:creationId xmlns:p14="http://schemas.microsoft.com/office/powerpoint/2010/main" val="107885754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Desktop\ERKAN KORKMAZ\IMG-20200512-WA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96"/>
            <a:ext cx="7740352" cy="5056955"/>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4"/>
          <p:cNvSpPr>
            <a:spLocks noGrp="1"/>
          </p:cNvSpPr>
          <p:nvPr>
            <p:ph idx="1"/>
          </p:nvPr>
        </p:nvSpPr>
        <p:spPr>
          <a:xfrm>
            <a:off x="1403648" y="5373216"/>
            <a:ext cx="6048672" cy="792088"/>
          </a:xfrm>
        </p:spPr>
        <p:txBody>
          <a:bodyPr>
            <a:normAutofit/>
          </a:bodyPr>
          <a:lstStyle/>
          <a:p>
            <a:r>
              <a:rPr lang="tr-TR" sz="2800" dirty="0" smtClean="0"/>
              <a:t>                     SINIFIMIZ</a:t>
            </a:r>
            <a:endParaRPr lang="tr-TR" sz="2800" dirty="0"/>
          </a:p>
        </p:txBody>
      </p:sp>
    </p:spTree>
    <p:extLst>
      <p:ext uri="{BB962C8B-B14F-4D97-AF65-F5344CB8AC3E}">
        <p14:creationId xmlns:p14="http://schemas.microsoft.com/office/powerpoint/2010/main" val="287036309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pc\Desktop\ERKAN KORKMAZ\IMG-20200512-WA00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4006"/>
            <a:ext cx="4572000" cy="4108761"/>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4"/>
          <p:cNvSpPr>
            <a:spLocks noGrp="1"/>
          </p:cNvSpPr>
          <p:nvPr>
            <p:ph idx="1"/>
          </p:nvPr>
        </p:nvSpPr>
        <p:spPr>
          <a:xfrm>
            <a:off x="1115616" y="5445224"/>
            <a:ext cx="7520940" cy="744196"/>
          </a:xfrm>
        </p:spPr>
        <p:txBody>
          <a:bodyPr>
            <a:normAutofit/>
          </a:bodyPr>
          <a:lstStyle/>
          <a:p>
            <a:r>
              <a:rPr lang="tr-TR" sz="2800" dirty="0" smtClean="0"/>
              <a:t>                 KONFERANS SALONU</a:t>
            </a:r>
            <a:endParaRPr lang="tr-TR" sz="2800" dirty="0"/>
          </a:p>
        </p:txBody>
      </p:sp>
      <p:pic>
        <p:nvPicPr>
          <p:cNvPr id="14340" name="Picture 4" descr="C:\Users\pc\Desktop\ERKAN KORKMAZ\IMG-20200512-WA0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 y="-1"/>
            <a:ext cx="4349130" cy="413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9372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c\Desktop\ERKAN KORKMAZ\IMG-20200512-WA0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 y="0"/>
            <a:ext cx="7811572" cy="5085184"/>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4"/>
          <p:cNvSpPr>
            <a:spLocks noGrp="1"/>
          </p:cNvSpPr>
          <p:nvPr>
            <p:ph idx="1"/>
          </p:nvPr>
        </p:nvSpPr>
        <p:spPr>
          <a:xfrm>
            <a:off x="1547664" y="5445224"/>
            <a:ext cx="5904656" cy="576064"/>
          </a:xfrm>
        </p:spPr>
        <p:txBody>
          <a:bodyPr>
            <a:normAutofit/>
          </a:bodyPr>
          <a:lstStyle/>
          <a:p>
            <a:r>
              <a:rPr lang="tr-TR" sz="2400" dirty="0" smtClean="0"/>
              <a:t>                      NAHT ATÖLYESİ</a:t>
            </a:r>
            <a:endParaRPr lang="tr-TR" sz="2400" dirty="0"/>
          </a:p>
        </p:txBody>
      </p:sp>
    </p:spTree>
    <p:extLst>
      <p:ext uri="{BB962C8B-B14F-4D97-AF65-F5344CB8AC3E}">
        <p14:creationId xmlns:p14="http://schemas.microsoft.com/office/powerpoint/2010/main" val="302406308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c\Desktop\OKUL VE YURT FOTOĞRAFLARI\IMG-20200309-WA00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0"/>
            <a:ext cx="4355976" cy="414337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pc\Desktop\OKUL VE YURT FOTOĞRAFLARI\IMG-20200309-WA0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5710"/>
            <a:ext cx="4644007" cy="4143370"/>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4"/>
          <p:cNvSpPr>
            <a:spLocks noGrp="1"/>
          </p:cNvSpPr>
          <p:nvPr>
            <p:ph idx="1"/>
          </p:nvPr>
        </p:nvSpPr>
        <p:spPr>
          <a:xfrm>
            <a:off x="971600" y="5301208"/>
            <a:ext cx="7304916" cy="576064"/>
          </a:xfrm>
        </p:spPr>
        <p:txBody>
          <a:bodyPr>
            <a:normAutofit/>
          </a:bodyPr>
          <a:lstStyle/>
          <a:p>
            <a:r>
              <a:rPr lang="tr-TR" sz="2400" dirty="0" smtClean="0"/>
              <a:t>                 84 KİŞİLİK OKUL YURDUMUZ</a:t>
            </a:r>
            <a:endParaRPr lang="tr-TR" sz="2400" dirty="0"/>
          </a:p>
        </p:txBody>
      </p:sp>
    </p:spTree>
    <p:extLst>
      <p:ext uri="{BB962C8B-B14F-4D97-AF65-F5344CB8AC3E}">
        <p14:creationId xmlns:p14="http://schemas.microsoft.com/office/powerpoint/2010/main" val="55767580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187624" y="5373216"/>
            <a:ext cx="7520940" cy="548640"/>
          </a:xfrm>
        </p:spPr>
        <p:txBody>
          <a:bodyPr/>
          <a:lstStyle/>
          <a:p>
            <a:r>
              <a:rPr lang="tr-TR" sz="4000" dirty="0" smtClean="0"/>
              <a:t>       </a:t>
            </a:r>
            <a:r>
              <a:rPr lang="tr-TR" sz="2400" dirty="0" err="1" smtClean="0"/>
              <a:t>faalİyetlerİMİZ</a:t>
            </a:r>
            <a:r>
              <a:rPr lang="tr-TR" sz="2400" dirty="0" smtClean="0"/>
              <a:t> VE BAŞARILARIMIZ</a:t>
            </a:r>
            <a:endParaRPr lang="tr-TR" sz="5400" dirty="0"/>
          </a:p>
        </p:txBody>
      </p:sp>
      <p:pic>
        <p:nvPicPr>
          <p:cNvPr id="5122" name="Picture 2" descr="C:\Users\pc\Desktop\masaüstü belgeler\BAYRAK ETKİNLİĞİ\IMG-20191018-WA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56215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masaüstü belgeler\15 TEMMUZ KUTLAMALARI\IMG-20190919-WA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809"/>
            <a:ext cx="4055308" cy="39261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Desktop\masaüstü belgeler\2019-2020 10 KASIM PROGRAMI\IMG-20191110-WA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439"/>
            <a:ext cx="5004048" cy="3857607"/>
          </a:xfrm>
          <a:prstGeom prst="rect">
            <a:avLst/>
          </a:prstGeom>
          <a:noFill/>
          <a:extLst>
            <a:ext uri="{909E8E84-426E-40DD-AFC4-6F175D3DCCD1}">
              <a14:hiddenFill xmlns:a14="http://schemas.microsoft.com/office/drawing/2010/main">
                <a:solidFill>
                  <a:srgbClr val="FFFFFF"/>
                </a:solidFill>
              </a14:hiddenFill>
            </a:ext>
          </a:extLst>
        </p:spPr>
      </p:pic>
      <p:sp>
        <p:nvSpPr>
          <p:cNvPr id="8" name="Başlık 7"/>
          <p:cNvSpPr>
            <a:spLocks noGrp="1"/>
          </p:cNvSpPr>
          <p:nvPr>
            <p:ph type="title"/>
          </p:nvPr>
        </p:nvSpPr>
        <p:spPr>
          <a:xfrm>
            <a:off x="5436096" y="3895292"/>
            <a:ext cx="2808312" cy="548640"/>
          </a:xfrm>
        </p:spPr>
        <p:txBody>
          <a:bodyPr/>
          <a:lstStyle/>
          <a:p>
            <a:r>
              <a:rPr lang="tr-TR" sz="2000" dirty="0" smtClean="0"/>
              <a:t>   </a:t>
            </a:r>
            <a:r>
              <a:rPr lang="tr-TR" sz="1800" dirty="0" smtClean="0"/>
              <a:t>10 KASIM PROGRAMI</a:t>
            </a:r>
            <a:endParaRPr lang="tr-TR" sz="2000" dirty="0"/>
          </a:p>
        </p:txBody>
      </p:sp>
      <p:sp>
        <p:nvSpPr>
          <p:cNvPr id="6" name="İçerik Yer Tutucusu 5"/>
          <p:cNvSpPr>
            <a:spLocks noGrp="1"/>
          </p:cNvSpPr>
          <p:nvPr>
            <p:ph idx="1"/>
          </p:nvPr>
        </p:nvSpPr>
        <p:spPr>
          <a:xfrm>
            <a:off x="443478" y="4005064"/>
            <a:ext cx="3168352" cy="528172"/>
          </a:xfrm>
        </p:spPr>
        <p:txBody>
          <a:bodyPr/>
          <a:lstStyle/>
          <a:p>
            <a:r>
              <a:rPr lang="tr-TR" dirty="0" smtClean="0"/>
              <a:t>  </a:t>
            </a:r>
            <a:r>
              <a:rPr lang="tr-TR" sz="1800" dirty="0" smtClean="0"/>
              <a:t>15 TEMMUZ KUTLAMALARI</a:t>
            </a:r>
            <a:endParaRPr lang="tr-TR" sz="1800" dirty="0"/>
          </a:p>
        </p:txBody>
      </p:sp>
    </p:spTree>
    <p:extLst>
      <p:ext uri="{BB962C8B-B14F-4D97-AF65-F5344CB8AC3E}">
        <p14:creationId xmlns:p14="http://schemas.microsoft.com/office/powerpoint/2010/main" val="207021051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485</TotalTime>
  <Words>336</Words>
  <Application>Microsoft Office PowerPoint</Application>
  <PresentationFormat>Ekran Gösterisi (4:3)</PresentationFormat>
  <Paragraphs>30</Paragraphs>
  <Slides>12</Slides>
  <Notes>1</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Açılar</vt:lpstr>
      <vt:lpstr>PowerPoint Sunusu</vt:lpstr>
      <vt:lpstr>PowerPoint Sunusu</vt:lpstr>
      <vt:lpstr>PowerPoint Sunusu</vt:lpstr>
      <vt:lpstr>PowerPoint Sunusu</vt:lpstr>
      <vt:lpstr>PowerPoint Sunusu</vt:lpstr>
      <vt:lpstr>PowerPoint Sunusu</vt:lpstr>
      <vt:lpstr>PowerPoint Sunusu</vt:lpstr>
      <vt:lpstr>       faalİyetlerİMİZ VE BAŞARILARIMIZ</vt:lpstr>
      <vt:lpstr>   10 KASIM PROGRAMI</vt:lpstr>
      <vt:lpstr>    MEVLİT PROGRAMI</vt:lpstr>
      <vt:lpstr>             ŞİİR OKUMA YARIŞMASI</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cp:lastModifiedBy>
  <cp:revision>34</cp:revision>
  <dcterms:created xsi:type="dcterms:W3CDTF">2020-05-12T11:43:22Z</dcterms:created>
  <dcterms:modified xsi:type="dcterms:W3CDTF">2021-04-08T11:24:13Z</dcterms:modified>
</cp:coreProperties>
</file>